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Merriweather Sans"/>
      <p:regular r:id="rId17"/>
      <p:bold r:id="rId18"/>
      <p:italic r:id="rId19"/>
      <p:boldItalic r:id="rId20"/>
    </p:embeddedFont>
    <p:embeddedFont>
      <p:font typeface="Inter"/>
      <p:regular r:id="rId21"/>
      <p:bold r:id="rId22"/>
    </p:embeddedFont>
    <p:embeddedFont>
      <p:font typeface="Righteou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Sans-boldItalic.fntdata"/><Relationship Id="rId11" Type="http://schemas.openxmlformats.org/officeDocument/2006/relationships/slide" Target="slides/slide5.xml"/><Relationship Id="rId22" Type="http://schemas.openxmlformats.org/officeDocument/2006/relationships/font" Target="fonts/Inter-bold.fntdata"/><Relationship Id="rId10" Type="http://schemas.openxmlformats.org/officeDocument/2006/relationships/slide" Target="slides/slide4.xml"/><Relationship Id="rId21" Type="http://schemas.openxmlformats.org/officeDocument/2006/relationships/font" Target="fonts/Inter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Righteou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erriweatherSans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MerriweatherSans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erriweather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69c8b4242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69c8b4242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69c8b4242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769c8b4242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Change background image to local airport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69c8b4242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69c8b4242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69d2d1f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69d2d1f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69c8b4242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69c8b4242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Duplicate Slides as needed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69d2d1f0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69d2d1f0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69c8b4242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769c8b4242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69c8b4242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69c8b4242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69c8b4242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769c8b4242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69c8b4242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69c8b4242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0" y="0"/>
            <a:ext cx="9144000" cy="595200"/>
          </a:xfrm>
          <a:prstGeom prst="rect">
            <a:avLst/>
          </a:prstGeom>
          <a:solidFill>
            <a:srgbClr val="073763"/>
          </a:solidFill>
          <a:ln>
            <a:noFill/>
          </a:ln>
          <a:effectLst>
            <a:outerShdw blurRad="71438" rotWithShape="0" algn="bl" dir="5400000" dist="285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   </a:t>
            </a:r>
            <a:endParaRPr b="1" sz="5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339150" y="0"/>
            <a:ext cx="8465700" cy="5952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571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Club Name</a:t>
            </a:r>
            <a:endParaRPr sz="3600"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16961" l="0" r="0" t="11980"/>
          <a:stretch/>
        </p:blipFill>
        <p:spPr>
          <a:xfrm>
            <a:off x="0" y="595200"/>
            <a:ext cx="9144000" cy="45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/>
          <p:nvPr/>
        </p:nvSpPr>
        <p:spPr>
          <a:xfrm>
            <a:off x="5953500" y="1885950"/>
            <a:ext cx="3038100" cy="3257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 Sans"/>
                <a:ea typeface="Merriweather Sans"/>
                <a:cs typeface="Merriweather Sans"/>
                <a:sym typeface="Merriweather Sans"/>
              </a:rPr>
              <a:t>Attendance Form</a:t>
            </a:r>
            <a:endParaRPr b="1" sz="18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risingaviators.org </a:t>
            </a:r>
            <a:endParaRPr b="1" sz="1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4">
            <a:alphaModFix/>
          </a:blip>
          <a:srcRect b="0" l="2317" r="2308" t="0"/>
          <a:stretch/>
        </p:blipFill>
        <p:spPr>
          <a:xfrm>
            <a:off x="6453723" y="2494099"/>
            <a:ext cx="2037650" cy="2136528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3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/>
          <p:cNvPicPr preferRelativeResize="0"/>
          <p:nvPr/>
        </p:nvPicPr>
        <p:blipFill rotWithShape="1">
          <a:blip r:embed="rId3">
            <a:alphaModFix/>
          </a:blip>
          <a:srcRect b="9819" l="0" r="0" t="9819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 txBox="1"/>
          <p:nvPr>
            <p:ph type="title"/>
          </p:nvPr>
        </p:nvSpPr>
        <p:spPr>
          <a:xfrm>
            <a:off x="0" y="169650"/>
            <a:ext cx="9144000" cy="10056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2700000" dist="3810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   </a:t>
            </a:r>
            <a:endParaRPr b="1" sz="5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339150" y="169650"/>
            <a:ext cx="8465700" cy="10056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571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See You Next Time!</a:t>
            </a:r>
            <a:endParaRPr/>
          </a:p>
        </p:txBody>
      </p:sp>
      <p:grpSp>
        <p:nvGrpSpPr>
          <p:cNvPr id="203" name="Google Shape;203;p34"/>
          <p:cNvGrpSpPr/>
          <p:nvPr/>
        </p:nvGrpSpPr>
        <p:grpSpPr>
          <a:xfrm>
            <a:off x="6874075" y="1407675"/>
            <a:ext cx="2083201" cy="3375000"/>
            <a:chOff x="6874075" y="883800"/>
            <a:chExt cx="2083201" cy="3375000"/>
          </a:xfrm>
        </p:grpSpPr>
        <p:sp>
          <p:nvSpPr>
            <p:cNvPr id="204" name="Google Shape;204;p34"/>
            <p:cNvSpPr/>
            <p:nvPr/>
          </p:nvSpPr>
          <p:spPr>
            <a:xfrm>
              <a:off x="6874075" y="883800"/>
              <a:ext cx="2083200" cy="3375000"/>
            </a:xfrm>
            <a:prstGeom prst="roundRect">
              <a:avLst>
                <a:gd fmla="val 5521" name="adj"/>
              </a:avLst>
            </a:prstGeom>
            <a:solidFill>
              <a:srgbClr val="F3F3F3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 dir="5400000" dist="76200">
                <a:srgbClr val="FFFFFF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www.risingaviators.org</a:t>
              </a:r>
              <a:endParaRPr b="1" sz="1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05" name="Google Shape;205;p34"/>
            <p:cNvSpPr/>
            <p:nvPr/>
          </p:nvSpPr>
          <p:spPr>
            <a:xfrm>
              <a:off x="6874076" y="883800"/>
              <a:ext cx="2083200" cy="603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34343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Righteous"/>
                  <a:ea typeface="Righteous"/>
                  <a:cs typeface="Righteous"/>
                  <a:sym typeface="Righteous"/>
                </a:rPr>
                <a:t>Discord</a:t>
              </a:r>
              <a:endParaRPr sz="290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sp>
        <p:nvSpPr>
          <p:cNvPr id="206" name="Google Shape;206;p34"/>
          <p:cNvSpPr/>
          <p:nvPr/>
        </p:nvSpPr>
        <p:spPr>
          <a:xfrm>
            <a:off x="134251" y="1407675"/>
            <a:ext cx="2170200" cy="3516000"/>
          </a:xfrm>
          <a:prstGeom prst="roundRect">
            <a:avLst>
              <a:gd fmla="val 5521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 dir="5400000" dist="76200">
              <a:srgbClr val="FFFFFF">
                <a:alpha val="7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www.risingaviators.org</a:t>
            </a:r>
            <a:endParaRPr b="1" sz="1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134252" y="1407675"/>
            <a:ext cx="2170200" cy="62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rPr>
              <a:t>LinkTree</a:t>
            </a:r>
            <a:endParaRPr sz="3000"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208" name="Google Shape;20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452" y="2152750"/>
            <a:ext cx="1885801" cy="188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34"/>
          <p:cNvGrpSpPr/>
          <p:nvPr/>
        </p:nvGrpSpPr>
        <p:grpSpPr>
          <a:xfrm>
            <a:off x="3081158" y="1394300"/>
            <a:ext cx="2981688" cy="3529375"/>
            <a:chOff x="3620471" y="870400"/>
            <a:chExt cx="2382301" cy="3529375"/>
          </a:xfrm>
        </p:grpSpPr>
        <p:sp>
          <p:nvSpPr>
            <p:cNvPr id="210" name="Google Shape;210;p34"/>
            <p:cNvSpPr/>
            <p:nvPr/>
          </p:nvSpPr>
          <p:spPr>
            <a:xfrm>
              <a:off x="3620471" y="883775"/>
              <a:ext cx="2382300" cy="3516000"/>
            </a:xfrm>
            <a:prstGeom prst="roundRect">
              <a:avLst>
                <a:gd fmla="val 5521" name="adj"/>
              </a:avLst>
            </a:prstGeom>
            <a:solidFill>
              <a:srgbClr val="F3F3F3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 dir="5400000" dist="76200">
                <a:srgbClr val="FFFFFF">
                  <a:alpha val="70000"/>
                </a:srgbClr>
              </a:outerShdw>
            </a:effectLst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www.risingaviators.org</a:t>
              </a:r>
              <a:endParaRPr b="1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11" name="Google Shape;211;p34"/>
            <p:cNvSpPr/>
            <p:nvPr/>
          </p:nvSpPr>
          <p:spPr>
            <a:xfrm>
              <a:off x="3620472" y="870400"/>
              <a:ext cx="2382300" cy="628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434343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lt1"/>
                  </a:solidFill>
                  <a:latin typeface="Righteous"/>
                  <a:ea typeface="Righteous"/>
                  <a:cs typeface="Righteous"/>
                  <a:sym typeface="Righteous"/>
                </a:rPr>
                <a:t>Attendance</a:t>
              </a:r>
              <a:endParaRPr sz="300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212" name="Google Shape;212;p34"/>
          <p:cNvPicPr preferRelativeResize="0"/>
          <p:nvPr/>
        </p:nvPicPr>
        <p:blipFill rotWithShape="1">
          <a:blip r:embed="rId4">
            <a:alphaModFix/>
          </a:blip>
          <a:srcRect b="0" l="2317" r="2308" t="0"/>
          <a:stretch/>
        </p:blipFill>
        <p:spPr>
          <a:xfrm>
            <a:off x="3530402" y="2165949"/>
            <a:ext cx="2083201" cy="218425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3" name="Google Shape;213;p34"/>
          <p:cNvPicPr preferRelativeResize="0"/>
          <p:nvPr/>
        </p:nvPicPr>
        <p:blipFill rotWithShape="1">
          <a:blip r:embed="rId4">
            <a:alphaModFix/>
          </a:blip>
          <a:srcRect b="0" l="2317" r="2308" t="0"/>
          <a:stretch/>
        </p:blipFill>
        <p:spPr>
          <a:xfrm>
            <a:off x="7053650" y="2152750"/>
            <a:ext cx="1724049" cy="1807674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2150" y="229887"/>
            <a:ext cx="885125" cy="8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0" y="2106000"/>
            <a:ext cx="9144000" cy="931500"/>
          </a:xfrm>
          <a:prstGeom prst="rect">
            <a:avLst/>
          </a:prstGeom>
          <a:solidFill>
            <a:srgbClr val="073763"/>
          </a:solidFill>
          <a:ln>
            <a:noFill/>
          </a:ln>
          <a:effectLst>
            <a:outerShdw blurRad="71438" rotWithShape="0" algn="bl" dir="5400000" dist="285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   </a:t>
            </a:r>
            <a:endParaRPr b="1" sz="5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58050" y="2106000"/>
            <a:ext cx="9027900" cy="9315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571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Meeting Topic</a:t>
            </a:r>
            <a:endParaRPr sz="400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/>
          </a:blip>
          <a:srcRect b="10235" l="2007" r="1959" t="1035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7"/>
          <p:cNvSpPr txBox="1"/>
          <p:nvPr>
            <p:ph type="title"/>
          </p:nvPr>
        </p:nvSpPr>
        <p:spPr>
          <a:xfrm>
            <a:off x="0" y="0"/>
            <a:ext cx="9144000" cy="931500"/>
          </a:xfrm>
          <a:prstGeom prst="rect">
            <a:avLst/>
          </a:prstGeom>
          <a:solidFill>
            <a:srgbClr val="073763"/>
          </a:solidFill>
          <a:ln>
            <a:noFill/>
          </a:ln>
          <a:effectLst>
            <a:outerShdw blurRad="71438" rotWithShape="0" algn="bl" dir="5400000" dist="285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   </a:t>
            </a:r>
            <a:endParaRPr b="1" sz="5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339150" y="0"/>
            <a:ext cx="8465700" cy="9315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571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Topic/Detail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 rotWithShape="1">
          <a:blip r:embed="rId3">
            <a:alphaModFix/>
          </a:blip>
          <a:srcRect b="10235" l="2007" r="1959" t="1035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73763"/>
          </a:solidFill>
          <a:ln>
            <a:noFill/>
          </a:ln>
          <a:effectLst>
            <a:outerShdw blurRad="71438" rotWithShape="0" algn="bl" dir="5400000" dist="285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   </a:t>
            </a:r>
            <a:endParaRPr b="1" sz="5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2700000" dist="3810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Topic/Detail </a:t>
            </a:r>
            <a:endParaRPr sz="33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9"/>
          <p:cNvPicPr preferRelativeResize="0"/>
          <p:nvPr/>
        </p:nvPicPr>
        <p:blipFill rotWithShape="1">
          <a:blip r:embed="rId3">
            <a:alphaModFix/>
          </a:blip>
          <a:srcRect b="10235" l="2007" r="1959" t="1035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/>
          <p:nvPr>
            <p:ph type="title"/>
          </p:nvPr>
        </p:nvSpPr>
        <p:spPr>
          <a:xfrm>
            <a:off x="0" y="0"/>
            <a:ext cx="9144000" cy="931500"/>
          </a:xfrm>
          <a:prstGeom prst="rect">
            <a:avLst/>
          </a:prstGeom>
          <a:solidFill>
            <a:srgbClr val="073763"/>
          </a:solidFill>
          <a:ln>
            <a:noFill/>
          </a:ln>
          <a:effectLst>
            <a:outerShdw blurRad="71438" rotWithShape="0" algn="bl" dir="5400000" dist="285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   </a:t>
            </a:r>
            <a:endParaRPr b="1" sz="5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30" name="Google Shape;130;p29"/>
          <p:cNvSpPr txBox="1"/>
          <p:nvPr/>
        </p:nvSpPr>
        <p:spPr>
          <a:xfrm>
            <a:off x="339150" y="0"/>
            <a:ext cx="8465700" cy="9315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571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Compare</a:t>
            </a:r>
            <a:endParaRPr/>
          </a:p>
        </p:txBody>
      </p:sp>
      <p:pic>
        <p:nvPicPr>
          <p:cNvPr id="131" name="Google Shape;131;p29"/>
          <p:cNvPicPr preferRelativeResize="0"/>
          <p:nvPr/>
        </p:nvPicPr>
        <p:blipFill rotWithShape="1">
          <a:blip r:embed="rId4">
            <a:alphaModFix/>
          </a:blip>
          <a:srcRect b="7155" l="0" r="0" t="7147"/>
          <a:stretch/>
        </p:blipFill>
        <p:spPr>
          <a:xfrm>
            <a:off x="933997" y="1152773"/>
            <a:ext cx="2373900" cy="14241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132" name="Google Shape;132;p29"/>
          <p:cNvSpPr/>
          <p:nvPr/>
        </p:nvSpPr>
        <p:spPr>
          <a:xfrm>
            <a:off x="933997" y="2396222"/>
            <a:ext cx="2373900" cy="4266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Compare 1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33" name="Google Shape;133;p29"/>
          <p:cNvSpPr/>
          <p:nvPr/>
        </p:nvSpPr>
        <p:spPr>
          <a:xfrm>
            <a:off x="983946" y="2974468"/>
            <a:ext cx="2324100" cy="476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Item 1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34" name="Google Shape;134;p29"/>
          <p:cNvSpPr/>
          <p:nvPr/>
        </p:nvSpPr>
        <p:spPr>
          <a:xfrm>
            <a:off x="5442615" y="2974491"/>
            <a:ext cx="2324100" cy="476700"/>
          </a:xfrm>
          <a:prstGeom prst="roundRect">
            <a:avLst>
              <a:gd fmla="val 16667" name="adj"/>
            </a:avLst>
          </a:prstGeom>
          <a:solidFill>
            <a:srgbClr val="1155CC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Item 1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 rotWithShape="1">
          <a:blip r:embed="rId4">
            <a:alphaModFix/>
          </a:blip>
          <a:srcRect b="9935" l="0" r="0" t="9935"/>
          <a:stretch/>
        </p:blipFill>
        <p:spPr>
          <a:xfrm>
            <a:off x="5442620" y="1215262"/>
            <a:ext cx="2374200" cy="13317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136" name="Google Shape;136;p29"/>
          <p:cNvSpPr/>
          <p:nvPr/>
        </p:nvSpPr>
        <p:spPr>
          <a:xfrm>
            <a:off x="5442620" y="2396176"/>
            <a:ext cx="2374200" cy="4266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Compare 2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983700" y="3739975"/>
            <a:ext cx="2324400" cy="476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Item 2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38" name="Google Shape;138;p29"/>
          <p:cNvSpPr/>
          <p:nvPr/>
        </p:nvSpPr>
        <p:spPr>
          <a:xfrm>
            <a:off x="5467586" y="3739995"/>
            <a:ext cx="2324400" cy="476700"/>
          </a:xfrm>
          <a:prstGeom prst="roundRect">
            <a:avLst>
              <a:gd fmla="val 16667" name="adj"/>
            </a:avLst>
          </a:prstGeom>
          <a:solidFill>
            <a:srgbClr val="1155CC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rPr>
              <a:t>Item 2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39" name="Google Shape;139;p29"/>
          <p:cNvSpPr/>
          <p:nvPr/>
        </p:nvSpPr>
        <p:spPr>
          <a:xfrm>
            <a:off x="983946" y="4505468"/>
            <a:ext cx="2324100" cy="476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Item 3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5467715" y="4505491"/>
            <a:ext cx="2324100" cy="476700"/>
          </a:xfrm>
          <a:prstGeom prst="roundRect">
            <a:avLst>
              <a:gd fmla="val 16667" name="adj"/>
            </a:avLst>
          </a:prstGeom>
          <a:solidFill>
            <a:srgbClr val="1155CC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Item 3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0"/>
          <p:cNvPicPr preferRelativeResize="0"/>
          <p:nvPr/>
        </p:nvPicPr>
        <p:blipFill rotWithShape="1">
          <a:blip r:embed="rId3">
            <a:alphaModFix/>
          </a:blip>
          <a:srcRect b="10235" l="2007" r="1959" t="1035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73763"/>
          </a:solidFill>
          <a:ln>
            <a:noFill/>
          </a:ln>
          <a:effectLst>
            <a:outerShdw blurRad="71438" rotWithShape="0" algn="bl" dir="5400000" dist="285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   </a:t>
            </a:r>
            <a:endParaRPr b="1" sz="5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2700000" dist="3810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Pointing to important detail</a:t>
            </a:r>
            <a:endParaRPr sz="33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7738" y="675525"/>
            <a:ext cx="4228525" cy="42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0"/>
          <p:cNvPicPr preferRelativeResize="0"/>
          <p:nvPr/>
        </p:nvPicPr>
        <p:blipFill rotWithShape="1">
          <a:blip r:embed="rId5">
            <a:alphaModFix/>
          </a:blip>
          <a:srcRect b="2207" l="0" r="0" t="2217"/>
          <a:stretch/>
        </p:blipFill>
        <p:spPr>
          <a:xfrm>
            <a:off x="1288926" y="572700"/>
            <a:ext cx="6906300" cy="462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150" name="Google Shape;150;p30"/>
          <p:cNvGrpSpPr/>
          <p:nvPr/>
        </p:nvGrpSpPr>
        <p:grpSpPr>
          <a:xfrm>
            <a:off x="1720200" y="906443"/>
            <a:ext cx="2840741" cy="1860132"/>
            <a:chOff x="1720200" y="906443"/>
            <a:chExt cx="2840741" cy="1860132"/>
          </a:xfrm>
        </p:grpSpPr>
        <p:sp>
          <p:nvSpPr>
            <p:cNvPr id="151" name="Google Shape;151;p30"/>
            <p:cNvSpPr/>
            <p:nvPr/>
          </p:nvSpPr>
          <p:spPr>
            <a:xfrm>
              <a:off x="1720200" y="1513775"/>
              <a:ext cx="1278000" cy="12528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2" name="Google Shape;152;p30"/>
            <p:cNvCxnSpPr>
              <a:endCxn id="151" idx="7"/>
            </p:cNvCxnSpPr>
            <p:nvPr/>
          </p:nvCxnSpPr>
          <p:spPr>
            <a:xfrm flipH="1">
              <a:off x="2811041" y="906443"/>
              <a:ext cx="1749900" cy="7908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/>
          <p:cNvPicPr preferRelativeResize="0"/>
          <p:nvPr/>
        </p:nvPicPr>
        <p:blipFill rotWithShape="1">
          <a:blip r:embed="rId3">
            <a:alphaModFix/>
          </a:blip>
          <a:srcRect b="10235" l="2007" r="1959" t="1035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73763"/>
          </a:solidFill>
          <a:ln>
            <a:noFill/>
          </a:ln>
          <a:effectLst>
            <a:outerShdw blurRad="71438" rotWithShape="0" algn="bl" dir="5400000" dist="285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   </a:t>
            </a:r>
            <a:endParaRPr b="1" sz="5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2700000" dist="3810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Examples</a:t>
            </a:r>
            <a:endParaRPr sz="33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 rotWithShape="1">
          <a:blip r:embed="rId4">
            <a:alphaModFix/>
          </a:blip>
          <a:srcRect b="0" l="4873" r="4873" t="0"/>
          <a:stretch/>
        </p:blipFill>
        <p:spPr>
          <a:xfrm>
            <a:off x="556113" y="1132151"/>
            <a:ext cx="3675600" cy="285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61" name="Google Shape;161;p31"/>
          <p:cNvSpPr/>
          <p:nvPr/>
        </p:nvSpPr>
        <p:spPr>
          <a:xfrm>
            <a:off x="556113" y="3242488"/>
            <a:ext cx="3675646" cy="768874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rPr>
              <a:t>Example 1</a:t>
            </a:r>
            <a:endParaRPr sz="2600">
              <a:solidFill>
                <a:schemeClr val="lt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4">
            <a:alphaModFix/>
          </a:blip>
          <a:srcRect b="0" l="1456" r="1456" t="0"/>
          <a:stretch/>
        </p:blipFill>
        <p:spPr>
          <a:xfrm>
            <a:off x="4776115" y="1132175"/>
            <a:ext cx="3954300" cy="285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63" name="Google Shape;163;p31"/>
          <p:cNvSpPr/>
          <p:nvPr/>
        </p:nvSpPr>
        <p:spPr>
          <a:xfrm>
            <a:off x="4776115" y="3303284"/>
            <a:ext cx="3954186" cy="708048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rPr>
              <a:t>Example 2</a:t>
            </a:r>
            <a:endParaRPr sz="2700">
              <a:solidFill>
                <a:schemeClr val="lt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2"/>
          <p:cNvPicPr preferRelativeResize="0"/>
          <p:nvPr/>
        </p:nvPicPr>
        <p:blipFill rotWithShape="1">
          <a:blip r:embed="rId3">
            <a:alphaModFix/>
          </a:blip>
          <a:srcRect b="5845" l="0" r="0" t="5845"/>
          <a:stretch/>
        </p:blipFill>
        <p:spPr>
          <a:xfrm>
            <a:off x="0" y="304800"/>
            <a:ext cx="9144003" cy="565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/>
          <p:nvPr/>
        </p:nvSpPr>
        <p:spPr>
          <a:xfrm>
            <a:off x="924150" y="3100963"/>
            <a:ext cx="7295700" cy="5253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1C232"/>
                </a:solidFill>
                <a:latin typeface="Righteous"/>
                <a:ea typeface="Righteous"/>
                <a:cs typeface="Righteous"/>
                <a:sym typeface="Righteous"/>
              </a:rPr>
              <a:t>Text</a:t>
            </a: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Here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70" name="Google Shape;170;p32"/>
          <p:cNvSpPr/>
          <p:nvPr/>
        </p:nvSpPr>
        <p:spPr>
          <a:xfrm>
            <a:off x="924150" y="2030200"/>
            <a:ext cx="7295700" cy="5253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1C232"/>
                </a:solidFill>
                <a:latin typeface="Righteous"/>
                <a:ea typeface="Righteous"/>
                <a:cs typeface="Righteous"/>
                <a:sym typeface="Righteous"/>
              </a:rPr>
              <a:t>Text</a:t>
            </a: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Here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71" name="Google Shape;171;p32"/>
          <p:cNvSpPr/>
          <p:nvPr/>
        </p:nvSpPr>
        <p:spPr>
          <a:xfrm>
            <a:off x="924150" y="914175"/>
            <a:ext cx="7295700" cy="5253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rPr>
              <a:t>For</a:t>
            </a:r>
            <a:r>
              <a:rPr b="1" lang="en" sz="2200">
                <a:solidFill>
                  <a:srgbClr val="F1C232"/>
                </a:solidFill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This </a:t>
            </a:r>
            <a:r>
              <a:rPr b="1" lang="en" sz="2200">
                <a:solidFill>
                  <a:srgbClr val="F1C232"/>
                </a:solidFill>
                <a:latin typeface="Righteous"/>
                <a:ea typeface="Righteous"/>
                <a:cs typeface="Righteous"/>
                <a:sym typeface="Righteous"/>
              </a:rPr>
              <a:t>BG</a:t>
            </a: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Picture Use Your Home Airport!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72" name="Google Shape;172;p32"/>
          <p:cNvSpPr txBox="1"/>
          <p:nvPr>
            <p:ph type="title"/>
          </p:nvPr>
        </p:nvSpPr>
        <p:spPr>
          <a:xfrm>
            <a:off x="0" y="0"/>
            <a:ext cx="9144000" cy="525300"/>
          </a:xfrm>
          <a:prstGeom prst="rect">
            <a:avLst/>
          </a:prstGeom>
          <a:solidFill>
            <a:srgbClr val="073763"/>
          </a:solidFill>
          <a:ln>
            <a:noFill/>
          </a:ln>
          <a:effectLst>
            <a:outerShdw blurRad="71438" rotWithShape="0" algn="bl" dir="5400000" dist="285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   </a:t>
            </a:r>
            <a:endParaRPr b="1" sz="5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1278750" y="0"/>
            <a:ext cx="6586500" cy="525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2700000" dist="3810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Conclusion Text</a:t>
            </a:r>
            <a:endParaRPr sz="30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74" name="Google Shape;174;p32"/>
          <p:cNvSpPr/>
          <p:nvPr/>
        </p:nvSpPr>
        <p:spPr>
          <a:xfrm>
            <a:off x="924150" y="4171725"/>
            <a:ext cx="7295700" cy="5253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1C232"/>
                </a:solidFill>
                <a:latin typeface="Righteous"/>
                <a:ea typeface="Righteous"/>
                <a:cs typeface="Righteous"/>
                <a:sym typeface="Righteous"/>
              </a:rPr>
              <a:t>Text</a:t>
            </a: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Here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 preferRelativeResize="0"/>
          <p:nvPr/>
        </p:nvPicPr>
        <p:blipFill rotWithShape="1">
          <a:blip r:embed="rId3">
            <a:alphaModFix/>
          </a:blip>
          <a:srcRect b="10235" l="2007" r="1959" t="1035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73763"/>
          </a:solidFill>
          <a:ln>
            <a:noFill/>
          </a:ln>
          <a:effectLst>
            <a:outerShdw blurRad="71438" rotWithShape="0" algn="bl" dir="5400000" dist="2857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    </a:t>
            </a:r>
            <a:endParaRPr b="1" sz="5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0" y="0"/>
            <a:ext cx="9144000" cy="572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2700000" dist="3810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Helpful Elements</a:t>
            </a:r>
            <a:endParaRPr sz="33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grpSp>
        <p:nvGrpSpPr>
          <p:cNvPr id="182" name="Google Shape;182;p33"/>
          <p:cNvGrpSpPr/>
          <p:nvPr/>
        </p:nvGrpSpPr>
        <p:grpSpPr>
          <a:xfrm>
            <a:off x="179417" y="716709"/>
            <a:ext cx="1830300" cy="1345390"/>
            <a:chOff x="1145914" y="604654"/>
            <a:chExt cx="2414325" cy="2356200"/>
          </a:xfrm>
        </p:grpSpPr>
        <p:sp>
          <p:nvSpPr>
            <p:cNvPr id="183" name="Google Shape;183;p33"/>
            <p:cNvSpPr/>
            <p:nvPr/>
          </p:nvSpPr>
          <p:spPr>
            <a:xfrm rot="-2700000">
              <a:off x="2280315" y="218492"/>
              <a:ext cx="203647" cy="3128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 rot="2700000">
              <a:off x="2222190" y="218492"/>
              <a:ext cx="203647" cy="3128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33"/>
          <p:cNvSpPr txBox="1"/>
          <p:nvPr/>
        </p:nvSpPr>
        <p:spPr>
          <a:xfrm>
            <a:off x="336625" y="2744700"/>
            <a:ext cx="1589700" cy="14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6AA84F"/>
                </a:solidFill>
                <a:latin typeface="Righteous"/>
                <a:ea typeface="Righteous"/>
                <a:cs typeface="Righteous"/>
                <a:sym typeface="Righteous"/>
              </a:rPr>
              <a:t>$</a:t>
            </a:r>
            <a:r>
              <a:rPr lang="en" sz="10000">
                <a:solidFill>
                  <a:srgbClr val="6AA84F"/>
                </a:solidFill>
                <a:latin typeface="Righteous"/>
                <a:ea typeface="Righteous"/>
                <a:cs typeface="Righteous"/>
                <a:sym typeface="Righteous"/>
              </a:rPr>
              <a:t>$</a:t>
            </a:r>
            <a:endParaRPr sz="10000">
              <a:solidFill>
                <a:srgbClr val="6AA84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grpSp>
        <p:nvGrpSpPr>
          <p:cNvPr id="186" name="Google Shape;186;p33"/>
          <p:cNvGrpSpPr/>
          <p:nvPr/>
        </p:nvGrpSpPr>
        <p:grpSpPr>
          <a:xfrm>
            <a:off x="2550425" y="716693"/>
            <a:ext cx="2840741" cy="1860132"/>
            <a:chOff x="1720200" y="906443"/>
            <a:chExt cx="2840741" cy="1860132"/>
          </a:xfrm>
        </p:grpSpPr>
        <p:sp>
          <p:nvSpPr>
            <p:cNvPr id="187" name="Google Shape;187;p33"/>
            <p:cNvSpPr/>
            <p:nvPr/>
          </p:nvSpPr>
          <p:spPr>
            <a:xfrm>
              <a:off x="1720200" y="1513775"/>
              <a:ext cx="1278000" cy="12528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8" name="Google Shape;188;p33"/>
            <p:cNvCxnSpPr>
              <a:endCxn id="187" idx="7"/>
            </p:cNvCxnSpPr>
            <p:nvPr/>
          </p:nvCxnSpPr>
          <p:spPr>
            <a:xfrm flipH="1">
              <a:off x="2811041" y="906443"/>
              <a:ext cx="1749900" cy="7908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189" name="Google Shape;189;p33"/>
          <p:cNvPicPr preferRelativeResize="0"/>
          <p:nvPr/>
        </p:nvPicPr>
        <p:blipFill rotWithShape="1">
          <a:blip r:embed="rId4">
            <a:alphaModFix/>
          </a:blip>
          <a:srcRect b="7155" l="0" r="0" t="7147"/>
          <a:stretch/>
        </p:blipFill>
        <p:spPr>
          <a:xfrm>
            <a:off x="6008922" y="716698"/>
            <a:ext cx="2373900" cy="14241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190" name="Google Shape;190;p33"/>
          <p:cNvSpPr/>
          <p:nvPr/>
        </p:nvSpPr>
        <p:spPr>
          <a:xfrm>
            <a:off x="6008922" y="1960147"/>
            <a:ext cx="2373900" cy="4266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rPr>
              <a:t>Text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91" name="Google Shape;191;p33"/>
          <p:cNvSpPr/>
          <p:nvPr/>
        </p:nvSpPr>
        <p:spPr>
          <a:xfrm>
            <a:off x="6058871" y="2538393"/>
            <a:ext cx="2324100" cy="476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rPr>
              <a:t>Text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92" name="Google Shape;192;p33"/>
          <p:cNvSpPr/>
          <p:nvPr/>
        </p:nvSpPr>
        <p:spPr>
          <a:xfrm>
            <a:off x="6058625" y="3303900"/>
            <a:ext cx="2324400" cy="476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Text</a:t>
            </a:r>
            <a:endParaRPr b="1" sz="15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4">
            <a:alphaModFix/>
          </a:blip>
          <a:srcRect b="13991" l="0" r="0" t="13998"/>
          <a:stretch/>
        </p:blipFill>
        <p:spPr>
          <a:xfrm rot="-662880">
            <a:off x="6058625" y="3350776"/>
            <a:ext cx="501776" cy="25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/>
          <p:nvPr/>
        </p:nvSpPr>
        <p:spPr>
          <a:xfrm>
            <a:off x="6058871" y="4069393"/>
            <a:ext cx="2324100" cy="476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Text</a:t>
            </a:r>
            <a:endParaRPr b="1" sz="22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 rotWithShape="1">
          <a:blip r:embed="rId4">
            <a:alphaModFix/>
          </a:blip>
          <a:srcRect b="0" l="15000" r="15000" t="0"/>
          <a:stretch/>
        </p:blipFill>
        <p:spPr>
          <a:xfrm>
            <a:off x="6124500" y="4094453"/>
            <a:ext cx="426600" cy="4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